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12192000" cy="6858000"/>
  <p:embeddedFontLst>
    <p:embeddedFont>
      <p:font typeface="Merriweather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erriweather-regular.fntdata"/><Relationship Id="rId10" Type="http://schemas.openxmlformats.org/officeDocument/2006/relationships/slide" Target="slides/slide5.xml"/><Relationship Id="rId13" Type="http://schemas.openxmlformats.org/officeDocument/2006/relationships/font" Target="fonts/Merriweather-italic.fntdata"/><Relationship Id="rId12" Type="http://schemas.openxmlformats.org/officeDocument/2006/relationships/font" Target="fonts/Merriweather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Merriweather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52832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6905625" y="0"/>
            <a:ext cx="52832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038600" y="857250"/>
            <a:ext cx="41148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6513513"/>
            <a:ext cx="52832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5952c02d2f_0_0:notes"/>
          <p:cNvSpPr/>
          <p:nvPr>
            <p:ph idx="2" type="sldImg"/>
          </p:nvPr>
        </p:nvSpPr>
        <p:spPr>
          <a:xfrm>
            <a:off x="4038600" y="857250"/>
            <a:ext cx="41148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5952c02d2f_0_0:notes"/>
          <p:cNvSpPr txBox="1"/>
          <p:nvPr>
            <p:ph idx="1" type="body"/>
          </p:nvPr>
        </p:nvSpPr>
        <p:spPr>
          <a:xfrm>
            <a:off x="1219200" y="3300413"/>
            <a:ext cx="97536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g5952c02d2f_0_0:notes"/>
          <p:cNvSpPr txBox="1"/>
          <p:nvPr>
            <p:ph idx="12" type="sldNum"/>
          </p:nvPr>
        </p:nvSpPr>
        <p:spPr>
          <a:xfrm>
            <a:off x="6905625" y="6513513"/>
            <a:ext cx="52833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/>
          <p:nvPr>
            <p:ph idx="2" type="sldImg"/>
          </p:nvPr>
        </p:nvSpPr>
        <p:spPr>
          <a:xfrm>
            <a:off x="4038600" y="857250"/>
            <a:ext cx="41148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1:notes"/>
          <p:cNvSpPr txBox="1"/>
          <p:nvPr>
            <p:ph idx="1" type="body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:notes"/>
          <p:cNvSpPr txBox="1"/>
          <p:nvPr>
            <p:ph idx="12" type="sldNum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952c02d2f_0_9:notes"/>
          <p:cNvSpPr/>
          <p:nvPr>
            <p:ph idx="2" type="sldImg"/>
          </p:nvPr>
        </p:nvSpPr>
        <p:spPr>
          <a:xfrm>
            <a:off x="4038600" y="857250"/>
            <a:ext cx="41148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g5952c02d2f_0_9:notes"/>
          <p:cNvSpPr txBox="1"/>
          <p:nvPr>
            <p:ph idx="1" type="body"/>
          </p:nvPr>
        </p:nvSpPr>
        <p:spPr>
          <a:xfrm>
            <a:off x="1219200" y="3300413"/>
            <a:ext cx="9753600" cy="27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g5952c02d2f_0_9:notes"/>
          <p:cNvSpPr txBox="1"/>
          <p:nvPr>
            <p:ph idx="12" type="sldNum"/>
          </p:nvPr>
        </p:nvSpPr>
        <p:spPr>
          <a:xfrm>
            <a:off x="6905625" y="6513513"/>
            <a:ext cx="5283300" cy="34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5952c02d2f_0_17:notes"/>
          <p:cNvSpPr/>
          <p:nvPr>
            <p:ph idx="2" type="sldImg"/>
          </p:nvPr>
        </p:nvSpPr>
        <p:spPr>
          <a:xfrm>
            <a:off x="4038600" y="857250"/>
            <a:ext cx="41148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g5952c02d2f_0_17:notes"/>
          <p:cNvSpPr txBox="1"/>
          <p:nvPr>
            <p:ph idx="1" type="body"/>
          </p:nvPr>
        </p:nvSpPr>
        <p:spPr>
          <a:xfrm>
            <a:off x="1219200" y="3300413"/>
            <a:ext cx="9753600" cy="27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g5952c02d2f_0_17:notes"/>
          <p:cNvSpPr txBox="1"/>
          <p:nvPr>
            <p:ph idx="12" type="sldNum"/>
          </p:nvPr>
        </p:nvSpPr>
        <p:spPr>
          <a:xfrm>
            <a:off x="6905625" y="6513513"/>
            <a:ext cx="5283300" cy="34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952c02d2f_0_25:notes"/>
          <p:cNvSpPr/>
          <p:nvPr>
            <p:ph idx="2" type="sldImg"/>
          </p:nvPr>
        </p:nvSpPr>
        <p:spPr>
          <a:xfrm>
            <a:off x="4038600" y="857250"/>
            <a:ext cx="41148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g5952c02d2f_0_25:notes"/>
          <p:cNvSpPr txBox="1"/>
          <p:nvPr>
            <p:ph idx="1" type="body"/>
          </p:nvPr>
        </p:nvSpPr>
        <p:spPr>
          <a:xfrm>
            <a:off x="1219200" y="3300413"/>
            <a:ext cx="9753600" cy="27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g5952c02d2f_0_25:notes"/>
          <p:cNvSpPr txBox="1"/>
          <p:nvPr>
            <p:ph idx="12" type="sldNum"/>
          </p:nvPr>
        </p:nvSpPr>
        <p:spPr>
          <a:xfrm>
            <a:off x="6905625" y="6513513"/>
            <a:ext cx="5283300" cy="34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/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" type="subTitle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>
  <p:cSld name="Title and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type="title"/>
          </p:nvPr>
        </p:nvSpPr>
        <p:spPr>
          <a:xfrm>
            <a:off x="2980435" y="664844"/>
            <a:ext cx="6231128" cy="4756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9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" type="body"/>
          </p:nvPr>
        </p:nvSpPr>
        <p:spPr>
          <a:xfrm>
            <a:off x="235216" y="2395711"/>
            <a:ext cx="11721566" cy="34969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>
  <p:cSld name="Two Conte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2980435" y="664844"/>
            <a:ext cx="6231128" cy="4756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9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>
  <p:cSld name="Title 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/>
          <p:nvPr>
            <p:ph type="title"/>
          </p:nvPr>
        </p:nvSpPr>
        <p:spPr>
          <a:xfrm>
            <a:off x="2980435" y="664844"/>
            <a:ext cx="6231128" cy="4756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9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6400800"/>
            <a:ext cx="12192000" cy="457200"/>
          </a:xfrm>
          <a:custGeom>
            <a:rect b="b" l="l" r="r" t="t"/>
            <a:pathLst>
              <a:path extrusionOk="0" h="457200" w="12192000">
                <a:moveTo>
                  <a:pt x="0" y="457200"/>
                </a:moveTo>
                <a:lnTo>
                  <a:pt x="12192000" y="457200"/>
                </a:lnTo>
                <a:lnTo>
                  <a:pt x="12192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12620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0" y="6334319"/>
            <a:ext cx="12192000" cy="66040"/>
          </a:xfrm>
          <a:custGeom>
            <a:rect b="b" l="l" r="r" t="t"/>
            <a:pathLst>
              <a:path extrusionOk="0" h="66039" w="12192000">
                <a:moveTo>
                  <a:pt x="0" y="65998"/>
                </a:moveTo>
                <a:lnTo>
                  <a:pt x="12192000" y="65998"/>
                </a:lnTo>
                <a:lnTo>
                  <a:pt x="12192000" y="0"/>
                </a:lnTo>
                <a:lnTo>
                  <a:pt x="0" y="0"/>
                </a:lnTo>
                <a:lnTo>
                  <a:pt x="0" y="65998"/>
                </a:lnTo>
                <a:close/>
              </a:path>
            </a:pathLst>
          </a:custGeom>
          <a:solidFill>
            <a:srgbClr val="29913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0" y="0"/>
            <a:ext cx="12191999" cy="2305177"/>
          </a:xfrm>
          <a:prstGeom prst="rect">
            <a:avLst/>
          </a:prstGeom>
          <a:blipFill rotWithShape="1">
            <a:blip r:embed="rId1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1"/>
          <p:cNvSpPr/>
          <p:nvPr/>
        </p:nvSpPr>
        <p:spPr>
          <a:xfrm>
            <a:off x="1838451" y="1737867"/>
            <a:ext cx="9322435" cy="0"/>
          </a:xfrm>
          <a:custGeom>
            <a:rect b="b" l="l" r="r" t="t"/>
            <a:pathLst>
              <a:path extrusionOk="0" h="120000" w="9322435">
                <a:moveTo>
                  <a:pt x="0" y="0"/>
                </a:moveTo>
                <a:lnTo>
                  <a:pt x="9322054" y="0"/>
                </a:lnTo>
              </a:path>
            </a:pathLst>
          </a:custGeom>
          <a:noFill/>
          <a:ln cap="flat" cmpd="sng" w="9525">
            <a:solidFill>
              <a:srgbClr val="7E7E7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"/>
          <p:cNvSpPr txBox="1"/>
          <p:nvPr>
            <p:ph type="title"/>
          </p:nvPr>
        </p:nvSpPr>
        <p:spPr>
          <a:xfrm>
            <a:off x="2980435" y="664844"/>
            <a:ext cx="6231128" cy="4756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9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" name="Google Shape;15;p1"/>
          <p:cNvSpPr txBox="1"/>
          <p:nvPr>
            <p:ph idx="1" type="body"/>
          </p:nvPr>
        </p:nvSpPr>
        <p:spPr>
          <a:xfrm>
            <a:off x="235216" y="2395711"/>
            <a:ext cx="11721566" cy="34969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1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 b="0" u="none"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type="ctrTitle"/>
          </p:nvPr>
        </p:nvSpPr>
        <p:spPr>
          <a:xfrm>
            <a:off x="914400" y="2125980"/>
            <a:ext cx="10363200" cy="1440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7"/>
          <p:cNvSpPr txBox="1"/>
          <p:nvPr>
            <p:ph idx="1" type="subTitle"/>
          </p:nvPr>
        </p:nvSpPr>
        <p:spPr>
          <a:xfrm>
            <a:off x="1828800" y="2571755"/>
            <a:ext cx="8534400" cy="17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800">
                <a:solidFill>
                  <a:srgbClr val="008000"/>
                </a:solidFill>
                <a:latin typeface="Merriweather"/>
                <a:ea typeface="Merriweather"/>
                <a:cs typeface="Merriweather"/>
                <a:sym typeface="Merriweather"/>
              </a:rPr>
              <a:t>TÍTULO </a:t>
            </a:r>
            <a:endParaRPr b="1" sz="4800">
              <a:solidFill>
                <a:srgbClr val="00800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54" name="Google Shape;54;p7"/>
          <p:cNvSpPr txBox="1"/>
          <p:nvPr/>
        </p:nvSpPr>
        <p:spPr>
          <a:xfrm>
            <a:off x="160650" y="5554200"/>
            <a:ext cx="3583500" cy="5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Discente: </a:t>
            </a:r>
            <a:endParaRPr>
              <a:solidFill>
                <a:srgbClr val="0033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Orientador(a):</a:t>
            </a:r>
            <a:endParaRPr>
              <a:solidFill>
                <a:srgbClr val="0033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7"/>
          <p:cNvSpPr/>
          <p:nvPr/>
        </p:nvSpPr>
        <p:spPr>
          <a:xfrm>
            <a:off x="8632975" y="3978600"/>
            <a:ext cx="3330000" cy="21711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/>
          <p:nvPr/>
        </p:nvSpPr>
        <p:spPr>
          <a:xfrm>
            <a:off x="9445876" y="342575"/>
            <a:ext cx="2551500" cy="13632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8"/>
          <p:cNvSpPr txBox="1"/>
          <p:nvPr/>
        </p:nvSpPr>
        <p:spPr>
          <a:xfrm>
            <a:off x="2358900" y="589625"/>
            <a:ext cx="6812100" cy="86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8000"/>
                </a:solidFill>
                <a:latin typeface="Merriweather"/>
                <a:ea typeface="Merriweather"/>
                <a:cs typeface="Merriweather"/>
                <a:sym typeface="Merriweather"/>
              </a:rPr>
              <a:t>EXPLICITAÇÃO E JUSTIFICATIVA DO TEMA E PROBLEMA DE PESQUISA</a:t>
            </a:r>
            <a:endParaRPr sz="2400">
              <a:solidFill>
                <a:srgbClr val="00800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63" name="Google Shape;63;p8"/>
          <p:cNvSpPr txBox="1"/>
          <p:nvPr/>
        </p:nvSpPr>
        <p:spPr>
          <a:xfrm>
            <a:off x="1066800" y="1880288"/>
            <a:ext cx="10058400" cy="46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/>
          <p:nvPr/>
        </p:nvSpPr>
        <p:spPr>
          <a:xfrm>
            <a:off x="9445876" y="342575"/>
            <a:ext cx="2551500" cy="13632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9"/>
          <p:cNvSpPr txBox="1"/>
          <p:nvPr/>
        </p:nvSpPr>
        <p:spPr>
          <a:xfrm>
            <a:off x="2347450" y="694325"/>
            <a:ext cx="6812100" cy="6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8000"/>
                </a:solidFill>
                <a:latin typeface="Merriweather"/>
                <a:ea typeface="Merriweather"/>
                <a:cs typeface="Merriweather"/>
                <a:sym typeface="Merriweather"/>
              </a:rPr>
              <a:t>OBJETIVOS DO TRABALHO</a:t>
            </a:r>
            <a:endParaRPr sz="2400">
              <a:solidFill>
                <a:srgbClr val="00800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1" name="Google Shape;71;p9"/>
          <p:cNvSpPr txBox="1"/>
          <p:nvPr/>
        </p:nvSpPr>
        <p:spPr>
          <a:xfrm>
            <a:off x="1066800" y="1880288"/>
            <a:ext cx="10058400" cy="46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/>
          <p:nvPr/>
        </p:nvSpPr>
        <p:spPr>
          <a:xfrm>
            <a:off x="9445876" y="342575"/>
            <a:ext cx="2551500" cy="13632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10"/>
          <p:cNvSpPr txBox="1"/>
          <p:nvPr/>
        </p:nvSpPr>
        <p:spPr>
          <a:xfrm>
            <a:off x="2347450" y="618125"/>
            <a:ext cx="6812100" cy="6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8000"/>
                </a:solidFill>
                <a:latin typeface="Merriweather"/>
                <a:ea typeface="Merriweather"/>
                <a:cs typeface="Merriweather"/>
                <a:sym typeface="Merriweather"/>
              </a:rPr>
              <a:t>AS INTERLOCUÇÕES TEÓRICAS PRIVILEGIADAS</a:t>
            </a:r>
            <a:endParaRPr sz="2400">
              <a:solidFill>
                <a:srgbClr val="00800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9" name="Google Shape;79;p10"/>
          <p:cNvSpPr txBox="1"/>
          <p:nvPr/>
        </p:nvSpPr>
        <p:spPr>
          <a:xfrm>
            <a:off x="1066800" y="1880288"/>
            <a:ext cx="10058400" cy="46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1"/>
          <p:cNvSpPr/>
          <p:nvPr/>
        </p:nvSpPr>
        <p:spPr>
          <a:xfrm>
            <a:off x="9445876" y="342575"/>
            <a:ext cx="2551500" cy="13632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1"/>
          <p:cNvSpPr txBox="1"/>
          <p:nvPr/>
        </p:nvSpPr>
        <p:spPr>
          <a:xfrm>
            <a:off x="2347450" y="618125"/>
            <a:ext cx="6812100" cy="6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8000"/>
                </a:solidFill>
                <a:latin typeface="Merriweather"/>
                <a:ea typeface="Merriweather"/>
                <a:cs typeface="Merriweather"/>
                <a:sym typeface="Merriweather"/>
              </a:rPr>
              <a:t>PLANO DE DESENVOLVIMENTO DO PRODUTO EDUCACIONAL PRETENDIDO</a:t>
            </a:r>
            <a:endParaRPr sz="2400">
              <a:solidFill>
                <a:srgbClr val="00800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7" name="Google Shape;87;p11"/>
          <p:cNvSpPr txBox="1"/>
          <p:nvPr/>
        </p:nvSpPr>
        <p:spPr>
          <a:xfrm>
            <a:off x="1066800" y="1880288"/>
            <a:ext cx="10058400" cy="46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